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9"/>
    <p:restoredTop sz="55961"/>
  </p:normalViewPr>
  <p:slideViewPr>
    <p:cSldViewPr snapToGrid="0" snapToObjects="1">
      <p:cViewPr varScale="1">
        <p:scale>
          <a:sx n="93" d="100"/>
          <a:sy n="93" d="100"/>
        </p:scale>
        <p:origin x="19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EC535-1F25-594B-8AC8-5918FE3A5247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85E20-CC89-094B-9D32-53B2E1F1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8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17: Butterfly Offspring</a:t>
            </a:r>
          </a:p>
          <a:p>
            <a:endParaRPr lang="en-US" b="0" dirty="0"/>
          </a:p>
          <a:p>
            <a:r>
              <a:rPr lang="en-US" b="1" dirty="0"/>
              <a:t>Keywords</a:t>
            </a:r>
          </a:p>
          <a:p>
            <a:r>
              <a:rPr lang="en-US" b="0" dirty="0"/>
              <a:t>lesson, gene, dominant gene, recessive gene, genotype, phenotype, Shelties, model organism</a:t>
            </a:r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Foundations: Day 17: Using Dogs as a Model © Baylor College of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C85E20-CC89-094B-9D32-53B2E1F17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06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17: Butterfly Offspring</a:t>
            </a:r>
          </a:p>
          <a:p>
            <a:endParaRPr lang="en-US" b="0" dirty="0"/>
          </a:p>
          <a:p>
            <a:r>
              <a:rPr lang="en-US" b="1" dirty="0"/>
              <a:t>Keywords</a:t>
            </a:r>
          </a:p>
          <a:p>
            <a:r>
              <a:rPr lang="en-US" b="0" dirty="0"/>
              <a:t>lesson, gene, dominant gene, recessive gene, genotype, phenotype, Shelties, model organism</a:t>
            </a:r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Foundations: Day 17: Using Dogs as a Model © Baylor College of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C85E20-CC89-094B-9D32-53B2E1F172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80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17: Butterfly Offspring</a:t>
            </a:r>
          </a:p>
          <a:p>
            <a:endParaRPr lang="en-US" b="0" dirty="0"/>
          </a:p>
          <a:p>
            <a:r>
              <a:rPr lang="en-US" b="1" dirty="0"/>
              <a:t>Keywords</a:t>
            </a:r>
          </a:p>
          <a:p>
            <a:r>
              <a:rPr lang="en-US" b="0" dirty="0"/>
              <a:t>lesson, gene, dominant gene, recessive gene, genotype, phenotype, Shelties, model organism</a:t>
            </a:r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Foundations: Day 17: Using Dogs as a Model © Baylor College of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C85E20-CC89-094B-9D32-53B2E1F172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0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17: Butterfly Offspring</a:t>
            </a:r>
          </a:p>
          <a:p>
            <a:endParaRPr lang="en-US" b="0" dirty="0"/>
          </a:p>
          <a:p>
            <a:r>
              <a:rPr lang="en-US" b="1" dirty="0"/>
              <a:t>Keywords</a:t>
            </a:r>
          </a:p>
          <a:p>
            <a:r>
              <a:rPr lang="en-US" b="0" dirty="0"/>
              <a:t>lesson, gene, dominant gene, recessive gene, genotype, phenotype, Shelties, model organism</a:t>
            </a:r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Foundations: Day 17: Using Dogs as a Model © Baylor College of Medicine.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C85E20-CC89-094B-9D32-53B2E1F172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9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E2FED-80AC-864D-A0E5-16DBAB990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F68FF-D908-6844-AE3F-899B50130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FFE54-7ACE-7F47-82FE-BB670304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70FE6-BC8E-4240-A0FD-57C77AB3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63045-CD0C-5043-A838-64AF9365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5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5BA3-EA85-4344-ABBD-669039FAE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CB1CDD-DBA5-2044-A319-662B9D44E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8F81B-EB84-FD41-93CE-F241B393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81BBF-285D-A242-842B-69CA74363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88969-E354-2746-89F7-00FD95F67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7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0F77F1-C60A-0443-A300-A9E0BC9C8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4B8B4-FE46-8442-980C-A15B8FCC4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3F061-52CE-3C49-BB21-27D625836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464A5-5479-304F-A951-835AC660D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60FD2-8C58-3749-A012-AE999322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2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745D-B6B0-8447-B8A8-D399C615A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AAA49-B27D-704B-B41F-ED21ABA8F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15EA6-BBDE-FA47-8440-3E576C52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C9B43-4F05-DD4E-BE40-2DC7C861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7AD7-43B6-FD4D-AE50-1C6D1438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7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7E27-BC1D-D247-81B2-85B4FDB3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48112-E381-4944-8501-E857AF9B0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18C31-7B26-824D-974F-5753ACA3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0B092-0841-184A-B733-80E20B5B5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06608-D536-E64B-8029-65F31656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0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A8EAF-D625-7240-B90B-801CB576D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7BD45-C1EB-5548-9BB0-359909DF9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7ECB4-5161-2846-A3F8-04B4F17E3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3D543-92CE-F045-9DB5-8A8CF8AFD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D7BAD-6859-3B42-88B0-A5A31102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85062-B9F1-644E-AF21-84F59D8C9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3BC9A-F194-1E4F-9103-CC86415C3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9AC36-BB79-A146-9A69-024E6491C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AA654-D573-2848-B01B-2C656D634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9B7ED1-CBA8-6649-A314-E6BE37F7B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2A0CE-1D99-F844-A688-D6E44F244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006B5-931C-B147-A84C-C40DED2D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E964-88A8-3645-98C1-77397356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3E61D-5F51-204F-866E-D5C9B18B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0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D1538-5CC3-3147-9CAD-FDBFE981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C216D-F52C-7C43-9193-BD6BCD24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F6090-1FA7-2340-A2DB-EDC63029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68B48-1D9D-4A43-A3F2-1FF7EBC2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C9723-1CD7-4247-8897-5C1667D8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E29B2-13F0-0F41-95B4-1EBC5D9D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C1E11-B9D8-4A4E-8C30-14C973B9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5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FD27-CA0C-8241-B7C8-9A4606C9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AB3C9-3381-5D49-B904-C14BB7E9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7520F-0503-B747-95F3-52C15CA90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AE0C3-6948-3A44-87FA-8A0BA13E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C2504-96A2-2D4A-8F44-FB10D5DD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CA0CF-BD9B-3249-ABE8-E2AA53013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9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9F8CE-8C38-094E-BB71-F915ADC2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945F9-7CF8-9648-AE2C-936457C29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2972C-9478-6E46-917F-818D21A32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A3551-9767-4143-8DA8-1F9EC8F46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260E3-1333-664F-A09A-050EAC37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0530A-EEE3-044B-8D4B-5E92E72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4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DEACD-99EF-3D4A-8528-ECD2770D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3A155-C08F-DC43-8A7F-14E9290D5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2244-A5EE-4540-8043-6A07EDE2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5658-3271-7840-AA6A-E021168BB931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DC8F7-1ADD-764D-AFF6-2BC6DABF5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DC69E-448D-1C48-A531-4760D6447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E5E98-710E-7D49-802F-6A96740D2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2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A0C5FDA-604A-9247-A7B3-9D81EB2F13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65A20F-D876-624F-9D25-B7C96C9CF3A3}"/>
              </a:ext>
            </a:extLst>
          </p:cNvPr>
          <p:cNvSpPr txBox="1">
            <a:spLocks/>
          </p:cNvSpPr>
          <p:nvPr/>
        </p:nvSpPr>
        <p:spPr>
          <a:xfrm>
            <a:off x="0" y="1963055"/>
            <a:ext cx="12192000" cy="2835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 17</a:t>
            </a:r>
          </a:p>
          <a:p>
            <a:pPr algn="ctr"/>
            <a:r>
              <a:rPr lang="en-US" sz="8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Dogs as a Model</a:t>
            </a:r>
          </a:p>
        </p:txBody>
      </p:sp>
    </p:spTree>
    <p:extLst>
      <p:ext uri="{BB962C8B-B14F-4D97-AF65-F5344CB8AC3E}">
        <p14:creationId xmlns:p14="http://schemas.microsoft.com/office/powerpoint/2010/main" val="53822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B50CE3-C91C-3641-81F2-49FC3F14C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93871"/>
              </p:ext>
            </p:extLst>
          </p:nvPr>
        </p:nvGraphicFramePr>
        <p:xfrm>
          <a:off x="135971" y="3911600"/>
          <a:ext cx="40864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671">
                  <a:extLst>
                    <a:ext uri="{9D8B030D-6E8A-4147-A177-3AD203B41FA5}">
                      <a16:colId xmlns:a16="http://schemas.microsoft.com/office/drawing/2014/main" val="2734585665"/>
                    </a:ext>
                  </a:extLst>
                </a:gridCol>
                <a:gridCol w="2097741">
                  <a:extLst>
                    <a:ext uri="{9D8B030D-6E8A-4147-A177-3AD203B41FA5}">
                      <a16:colId xmlns:a16="http://schemas.microsoft.com/office/drawing/2014/main" val="4040247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83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5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03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25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 &amp; 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6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9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904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F054F2-A42D-5547-B0C6-901B969E9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94079"/>
              </p:ext>
            </p:extLst>
          </p:nvPr>
        </p:nvGraphicFramePr>
        <p:xfrm>
          <a:off x="8035878" y="3911600"/>
          <a:ext cx="4059519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2119">
                  <a:extLst>
                    <a:ext uri="{9D8B030D-6E8A-4147-A177-3AD203B41FA5}">
                      <a16:colId xmlns:a16="http://schemas.microsoft.com/office/drawing/2014/main" val="256092919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310491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Female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8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03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4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53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85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711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C6430BB-AD5B-A543-AAE4-8F3EF825D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7000"/>
            <a:ext cx="73152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8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28423BB-332A-9F47-A880-30F108D1D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77157"/>
              </p:ext>
            </p:extLst>
          </p:nvPr>
        </p:nvGraphicFramePr>
        <p:xfrm>
          <a:off x="4243816" y="3911600"/>
          <a:ext cx="3778615" cy="2592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580">
                  <a:extLst>
                    <a:ext uri="{9D8B030D-6E8A-4147-A177-3AD203B41FA5}">
                      <a16:colId xmlns:a16="http://schemas.microsoft.com/office/drawing/2014/main" val="2560929194"/>
                    </a:ext>
                  </a:extLst>
                </a:gridCol>
                <a:gridCol w="1915035">
                  <a:extLst>
                    <a:ext uri="{9D8B030D-6E8A-4147-A177-3AD203B41FA5}">
                      <a16:colId xmlns:a16="http://schemas.microsoft.com/office/drawing/2014/main" val="3331049142"/>
                    </a:ext>
                  </a:extLst>
                </a:gridCol>
              </a:tblGrid>
              <a:tr h="37028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Offspring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84155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0319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4831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7400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53595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858712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711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49943-0E4E-3A40-92A4-A0F3A182B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55412"/>
              </p:ext>
            </p:extLst>
          </p:nvPr>
        </p:nvGraphicFramePr>
        <p:xfrm>
          <a:off x="135971" y="3911600"/>
          <a:ext cx="40864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671">
                  <a:extLst>
                    <a:ext uri="{9D8B030D-6E8A-4147-A177-3AD203B41FA5}">
                      <a16:colId xmlns:a16="http://schemas.microsoft.com/office/drawing/2014/main" val="2734585665"/>
                    </a:ext>
                  </a:extLst>
                </a:gridCol>
                <a:gridCol w="2097741">
                  <a:extLst>
                    <a:ext uri="{9D8B030D-6E8A-4147-A177-3AD203B41FA5}">
                      <a16:colId xmlns:a16="http://schemas.microsoft.com/office/drawing/2014/main" val="4040247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83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5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03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25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 &amp; 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6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9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9047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FDB75A-A480-CB44-AB1D-26CEA8686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10960"/>
              </p:ext>
            </p:extLst>
          </p:nvPr>
        </p:nvGraphicFramePr>
        <p:xfrm>
          <a:off x="8035878" y="3911600"/>
          <a:ext cx="4059519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2119">
                  <a:extLst>
                    <a:ext uri="{9D8B030D-6E8A-4147-A177-3AD203B41FA5}">
                      <a16:colId xmlns:a16="http://schemas.microsoft.com/office/drawing/2014/main" val="256092919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310491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Female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8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03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4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53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85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7110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B992DAD-C098-1D48-8D09-14C927101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7000"/>
            <a:ext cx="73152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9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29DAA8-1B6D-B34A-AE22-04AADD8F4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54927"/>
              </p:ext>
            </p:extLst>
          </p:nvPr>
        </p:nvGraphicFramePr>
        <p:xfrm>
          <a:off x="4243816" y="3911600"/>
          <a:ext cx="3778615" cy="2592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580">
                  <a:extLst>
                    <a:ext uri="{9D8B030D-6E8A-4147-A177-3AD203B41FA5}">
                      <a16:colId xmlns:a16="http://schemas.microsoft.com/office/drawing/2014/main" val="2560929194"/>
                    </a:ext>
                  </a:extLst>
                </a:gridCol>
                <a:gridCol w="1915035">
                  <a:extLst>
                    <a:ext uri="{9D8B030D-6E8A-4147-A177-3AD203B41FA5}">
                      <a16:colId xmlns:a16="http://schemas.microsoft.com/office/drawing/2014/main" val="3331049142"/>
                    </a:ext>
                  </a:extLst>
                </a:gridCol>
              </a:tblGrid>
              <a:tr h="37028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Offspring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84155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0319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48313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7400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  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53595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858712"/>
                  </a:ext>
                </a:extLst>
              </a:tr>
              <a:tr h="3702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711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67D5C3-2D7F-574C-9028-6472870FA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584008"/>
              </p:ext>
            </p:extLst>
          </p:nvPr>
        </p:nvGraphicFramePr>
        <p:xfrm>
          <a:off x="135971" y="3911600"/>
          <a:ext cx="40864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671">
                  <a:extLst>
                    <a:ext uri="{9D8B030D-6E8A-4147-A177-3AD203B41FA5}">
                      <a16:colId xmlns:a16="http://schemas.microsoft.com/office/drawing/2014/main" val="2734585665"/>
                    </a:ext>
                  </a:extLst>
                </a:gridCol>
                <a:gridCol w="2097741">
                  <a:extLst>
                    <a:ext uri="{9D8B030D-6E8A-4147-A177-3AD203B41FA5}">
                      <a16:colId xmlns:a16="http://schemas.microsoft.com/office/drawing/2014/main" val="40402477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83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5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103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25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 &amp; 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6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69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904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3B5BB7-D664-934E-A515-123416FDC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7412"/>
              </p:ext>
            </p:extLst>
          </p:nvPr>
        </p:nvGraphicFramePr>
        <p:xfrm>
          <a:off x="8035878" y="3911600"/>
          <a:ext cx="4059519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02119">
                  <a:extLst>
                    <a:ext uri="{9D8B030D-6E8A-4147-A177-3AD203B41FA5}">
                      <a16:colId xmlns:a16="http://schemas.microsoft.com/office/drawing/2014/main" val="256092919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33104914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Adult Female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8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Phenotype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903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Paw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4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legs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0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Snout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053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Coat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858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Chest fur 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7110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BF1EA70-CCEE-7446-A99B-235FF1735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7000"/>
            <a:ext cx="73152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5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443</Words>
  <Application>Microsoft Macintosh PowerPoint</Application>
  <PresentationFormat>Widescreen</PresentationFormat>
  <Paragraphs>141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Garcia</dc:creator>
  <cp:lastModifiedBy>Young, Martha S</cp:lastModifiedBy>
  <cp:revision>19</cp:revision>
  <dcterms:created xsi:type="dcterms:W3CDTF">2018-10-15T21:39:15Z</dcterms:created>
  <dcterms:modified xsi:type="dcterms:W3CDTF">2018-11-03T16:48:39Z</dcterms:modified>
</cp:coreProperties>
</file>