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80" r:id="rId4"/>
    <p:sldId id="281" r:id="rId5"/>
    <p:sldId id="282" r:id="rId6"/>
    <p:sldId id="283" r:id="rId7"/>
    <p:sldId id="28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27"/>
    <p:restoredTop sz="72456"/>
  </p:normalViewPr>
  <p:slideViewPr>
    <p:cSldViewPr snapToGrid="0" snapToObjects="1">
      <p:cViewPr varScale="1">
        <p:scale>
          <a:sx n="104" d="100"/>
          <a:sy n="104" d="100"/>
        </p:scale>
        <p:origin x="240" y="50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7508-C3B1-A543-9C13-09E5C279DE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EC13-ED2A-4D40-B333-BE2AB3457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10: Be a Citizen Scientist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10: Be A Citizen Scientist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EC13-ED2A-4D40-B333-BE2AB34578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7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10: Be a Citizen Scientist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r>
              <a:rPr lang="en-US" dirty="0"/>
              <a:t>https://</a:t>
            </a:r>
            <a:r>
              <a:rPr lang="en-US" dirty="0" err="1"/>
              <a:t>texasbutterflyranch.com</a:t>
            </a:r>
            <a:r>
              <a:rPr lang="en-US" dirty="0"/>
              <a:t>/</a:t>
            </a:r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10: Be A Citizen Scientist © Baylor College of 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6D733-A39C-7E4F-997B-F077BF94A1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10: Be a Citizen Scientist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r>
              <a:rPr lang="en-US" dirty="0"/>
              <a:t>https://</a:t>
            </a:r>
            <a:r>
              <a:rPr lang="en-US" dirty="0" err="1"/>
              <a:t>texasbutterflyranch.com</a:t>
            </a:r>
            <a:r>
              <a:rPr lang="en-US" dirty="0"/>
              <a:t>/</a:t>
            </a:r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10: Be A Citizen Scientist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6D733-A39C-7E4F-997B-F077BF94A1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7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10: Be a Citizen Scientist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r>
              <a:rPr lang="en-US" dirty="0"/>
              <a:t>https://</a:t>
            </a:r>
            <a:r>
              <a:rPr lang="en-US" dirty="0" err="1"/>
              <a:t>texasbutterflyranch.com</a:t>
            </a:r>
            <a:r>
              <a:rPr lang="en-US" dirty="0"/>
              <a:t>/</a:t>
            </a:r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10: Be A Citizen Scientist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6D733-A39C-7E4F-997B-F077BF94A1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5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10: Be a Citizen Scientist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r>
              <a:rPr lang="en-US" dirty="0"/>
              <a:t>https://</a:t>
            </a:r>
            <a:r>
              <a:rPr lang="en-US" dirty="0" err="1"/>
              <a:t>texasbutterflyranch.com</a:t>
            </a:r>
            <a:r>
              <a:rPr lang="en-US" dirty="0"/>
              <a:t>/</a:t>
            </a:r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10: Be A Citizen Scientist © Baylor College of 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6D733-A39C-7E4F-997B-F077BF94A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8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10: Be a Citizen Scientist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r>
              <a:rPr lang="en-US" dirty="0"/>
              <a:t>https://</a:t>
            </a:r>
            <a:r>
              <a:rPr lang="en-US" dirty="0" err="1"/>
              <a:t>texasbutterflyranch.com</a:t>
            </a:r>
            <a:r>
              <a:rPr lang="en-US" dirty="0"/>
              <a:t>/</a:t>
            </a:r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10: Be A Citizen Scientist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6D733-A39C-7E4F-997B-F077BF94A1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4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10: Be a Citizen Scientist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r>
              <a:rPr lang="en-US" dirty="0"/>
              <a:t>https://</a:t>
            </a:r>
            <a:r>
              <a:rPr lang="en-US" dirty="0" err="1"/>
              <a:t>texasbutterflyranch.com</a:t>
            </a:r>
            <a:r>
              <a:rPr lang="en-US" dirty="0"/>
              <a:t>/</a:t>
            </a:r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10: Be A Citizen Scientist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6D733-A39C-7E4F-997B-F077BF94A1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9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10: Be a Citizen Scientist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10: Be A Citizen Scientist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EC13-ED2A-4D40-B333-BE2AB34578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E47-4941-9546-A807-97BF417F7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18BF5-625F-F342-8BAD-B13F3E7E6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D9D0-BF58-5846-82C8-03524EB2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9124F-2DB9-F640-8802-00C1858B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72E44-6C6C-334A-8D94-77E19655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9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ACB6-E917-D843-BD44-0F8F1377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E607A-5A07-4E4B-9348-732131F77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D565F-B69E-AD48-B643-0F43DCEA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EDA4-E22C-8D48-B6DA-58C14D03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E1295-21A6-1D46-861F-A6B1091B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B9975-1D76-3548-A0E0-0FC7556E5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48841-24FC-2D40-971A-FFA5AA8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E5C55-97DF-A446-A64F-015EE65A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4566-D4DF-D246-8D47-C04403FA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736E-6363-0D4D-BFCE-1815A86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90D9-8B39-364C-B042-89CE543C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F742-B7A7-8642-BE09-5E00B29E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B0209-FEE9-3440-94A5-C666D859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DFD4D-68DF-BE43-957B-32AE117A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BB39-E9E4-9F4F-B346-724C566A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155D-DD92-EE4D-A0F0-8D9189ED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2797-6946-944A-B192-513A4D8B8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44503-2DA3-2544-B279-6BDF26E8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2EBC-5F76-ED4C-B262-D0AE2DAE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962C0-CF3C-5844-9593-04DF4BD0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3318-6957-BF43-976A-48989075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5E909-0DA9-6A41-BB29-C9A05595D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B11B3-C2FF-4547-A689-11F9EEEF8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85998-DD57-824F-BD83-06EF6C74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7091F-401C-424D-9E84-B60555A0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2A486-7EC0-7345-812A-99062FBC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9750-39B3-464B-BD6E-611790CE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2ADCB-67B0-FD41-B2B9-1A978CF5F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65B08-C540-F84B-8D11-857DDF8F7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5B58B-128B-DE40-9690-BFBE47794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1FD94-3F32-544F-866E-B2AC3133A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DA8B9-8972-7C44-BE4C-D9706A3F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74B00-B094-F748-85CE-31AE8874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8983F-2BFC-4348-9FAC-BEF0F74C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12CE-44B6-AC40-85C8-E81A76E8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95534-FA1C-E74E-8FD5-2693FD93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13BAE-5729-3C4E-9285-94EBB9BD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1C55C-A146-684A-A255-C08C8BF2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A310F-299F-CC4E-B7E0-7FC8331C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2A17A-160F-274C-8195-F1D6C229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88CEA-FC70-FA4D-8764-FA04AAC1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7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18C1-AF25-4141-BB1C-0C352441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6687-068C-E448-9D71-C28065E0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1B75A-B080-2849-89EF-F2E00B2FE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D932F-CAD1-974F-BC03-71DB735E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3F3E2-A337-0F4D-89AA-9C1F359E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5967F-48DB-2E4D-9789-286BA805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AA4B-5C5A-9842-89C8-C4421C62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35855-A074-1247-A45F-4131546C1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95520-553F-1448-AA18-54F74AC03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E6E7F-ACA5-5845-83ED-B07ACA76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4F466-E58D-0C4B-A4BD-24638A3A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81D6-921E-834F-9D50-11D505B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5E4F6-908C-9B48-A7F6-96287C20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ACAA0-9D1D-864C-A933-24903103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79E4-EF5E-6245-ABC0-5BEBD20A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28A0-EA63-0D4D-849F-F089F848619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C1303-B4E8-F040-9FA7-CE4A066DA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780C9-A746-2A49-9A26-F9B284B0B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4124B1-49D8-F245-BA74-2751F2D4DA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C8104E-10C7-314D-9DCF-856EA58C36A1}"/>
              </a:ext>
            </a:extLst>
          </p:cNvPr>
          <p:cNvSpPr txBox="1">
            <a:spLocks/>
          </p:cNvSpPr>
          <p:nvPr/>
        </p:nvSpPr>
        <p:spPr>
          <a:xfrm>
            <a:off x="0" y="1963055"/>
            <a:ext cx="12192000" cy="28356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10</a:t>
            </a:r>
          </a:p>
          <a:p>
            <a:pPr algn="ctr"/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 Citizen Scientist</a:t>
            </a:r>
          </a:p>
        </p:txBody>
      </p:sp>
    </p:spTree>
    <p:extLst>
      <p:ext uri="{BB962C8B-B14F-4D97-AF65-F5344CB8AC3E}">
        <p14:creationId xmlns:p14="http://schemas.microsoft.com/office/powerpoint/2010/main" val="115906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A5AA01-FF4B-AD45-B739-E59956B42077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75822-B80D-DC4D-9E9E-F9BF3B3739FB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Monika </a:t>
            </a:r>
            <a:r>
              <a:rPr lang="en-US" sz="5400" b="1" dirty="0" err="1">
                <a:solidFill>
                  <a:schemeClr val="bg1"/>
                </a:solidFill>
                <a:latin typeface="+mn-lt"/>
              </a:rPr>
              <a:t>Maeckle</a:t>
            </a:r>
            <a:r>
              <a:rPr lang="en-US" sz="5400" b="1" dirty="0">
                <a:solidFill>
                  <a:schemeClr val="bg1"/>
                </a:solidFill>
                <a:latin typeface="+mn-lt"/>
              </a:rPr>
              <a:t>, Citizen Scientist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452D1-5AA8-724B-9646-910E91F37C58}"/>
              </a:ext>
            </a:extLst>
          </p:cNvPr>
          <p:cNvSpPr txBox="1">
            <a:spLocks/>
          </p:cNvSpPr>
          <p:nvPr/>
        </p:nvSpPr>
        <p:spPr>
          <a:xfrm>
            <a:off x="806503" y="1792539"/>
            <a:ext cx="5475514" cy="3476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Monika </a:t>
            </a:r>
            <a:r>
              <a:rPr lang="en-US" sz="3800" dirty="0" err="1"/>
              <a:t>Maeckle</a:t>
            </a:r>
            <a:r>
              <a:rPr lang="en-US" sz="3800" dirty="0"/>
              <a:t> is a citizen scientist. </a:t>
            </a:r>
          </a:p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She loves the monarch butterfly.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7F614-AF52-3447-BBD4-F62106F547F1}"/>
              </a:ext>
            </a:extLst>
          </p:cNvPr>
          <p:cNvSpPr txBox="1"/>
          <p:nvPr/>
        </p:nvSpPr>
        <p:spPr>
          <a:xfrm>
            <a:off x="6022527" y="5733245"/>
            <a:ext cx="504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Monika </a:t>
            </a:r>
            <a:r>
              <a:rPr lang="en-US" sz="2200" b="1" dirty="0" err="1"/>
              <a:t>Maeckle</a:t>
            </a:r>
            <a:endParaRPr lang="en-US" sz="2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88DC53-8485-F74F-B0CC-70B16CF9C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526" y="1744805"/>
            <a:ext cx="5040861" cy="39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4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A5AA01-FF4B-AD45-B739-E59956B42077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75822-B80D-DC4D-9E9E-F9BF3B3739FB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Monika </a:t>
            </a:r>
            <a:r>
              <a:rPr lang="en-US" sz="5400" b="1" dirty="0" err="1">
                <a:solidFill>
                  <a:schemeClr val="bg1"/>
                </a:solidFill>
                <a:latin typeface="+mn-lt"/>
              </a:rPr>
              <a:t>Maeckle</a:t>
            </a:r>
            <a:r>
              <a:rPr lang="en-US" sz="5400" b="1" dirty="0">
                <a:solidFill>
                  <a:schemeClr val="bg1"/>
                </a:solidFill>
                <a:latin typeface="+mn-lt"/>
              </a:rPr>
              <a:t>, Citizen Scientist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452D1-5AA8-724B-9646-910E91F37C58}"/>
              </a:ext>
            </a:extLst>
          </p:cNvPr>
          <p:cNvSpPr txBox="1">
            <a:spLocks/>
          </p:cNvSpPr>
          <p:nvPr/>
        </p:nvSpPr>
        <p:spPr>
          <a:xfrm>
            <a:off x="806503" y="1792539"/>
            <a:ext cx="4962926" cy="5065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As a child, Monika liked to explore the creek where she lived.</a:t>
            </a:r>
          </a:p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She liked to plant gardens with her parents.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6C303-5740-7347-858C-6238AC5A9D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43"/>
          <a:stretch/>
        </p:blipFill>
        <p:spPr>
          <a:xfrm>
            <a:off x="5769429" y="1829240"/>
            <a:ext cx="5047313" cy="3560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DFD18-E5E8-0549-8B75-0CC31903115C}"/>
              </a:ext>
            </a:extLst>
          </p:cNvPr>
          <p:cNvSpPr txBox="1"/>
          <p:nvPr/>
        </p:nvSpPr>
        <p:spPr>
          <a:xfrm>
            <a:off x="5769429" y="5411527"/>
            <a:ext cx="50473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Mammoth Sunflower seed head provides dozens of places for adult monarchs to feed.</a:t>
            </a:r>
          </a:p>
        </p:txBody>
      </p:sp>
    </p:spTree>
    <p:extLst>
      <p:ext uri="{BB962C8B-B14F-4D97-AF65-F5344CB8AC3E}">
        <p14:creationId xmlns:p14="http://schemas.microsoft.com/office/powerpoint/2010/main" val="134503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A5AA01-FF4B-AD45-B739-E59956B42077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75822-B80D-DC4D-9E9E-F9BF3B3739FB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Monika </a:t>
            </a:r>
            <a:r>
              <a:rPr lang="en-US" sz="5400" b="1" dirty="0" err="1">
                <a:solidFill>
                  <a:schemeClr val="bg1"/>
                </a:solidFill>
                <a:latin typeface="+mn-lt"/>
              </a:rPr>
              <a:t>Maeckle</a:t>
            </a:r>
            <a:r>
              <a:rPr lang="en-US" sz="5400" b="1" dirty="0">
                <a:solidFill>
                  <a:schemeClr val="bg1"/>
                </a:solidFill>
                <a:latin typeface="+mn-lt"/>
              </a:rPr>
              <a:t>, Citizen Scientist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452D1-5AA8-724B-9646-910E91F37C58}"/>
              </a:ext>
            </a:extLst>
          </p:cNvPr>
          <p:cNvSpPr txBox="1">
            <a:spLocks/>
          </p:cNvSpPr>
          <p:nvPr/>
        </p:nvSpPr>
        <p:spPr>
          <a:xfrm>
            <a:off x="806503" y="1792540"/>
            <a:ext cx="5475514" cy="494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As she got older, she observed that pecan trees on the banks of the Llano river provided a roosting place for thousands of monarchs. </a:t>
            </a:r>
          </a:p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Each fall, the monarchs migrate to Mexico.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DFD18-E5E8-0549-8B75-0CC31903115C}"/>
              </a:ext>
            </a:extLst>
          </p:cNvPr>
          <p:cNvSpPr txBox="1"/>
          <p:nvPr/>
        </p:nvSpPr>
        <p:spPr>
          <a:xfrm>
            <a:off x="6282017" y="5493683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Migrating monarchs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AFF49-30DB-D646-96F6-921A520F6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17" y="1836083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A5AA01-FF4B-AD45-B739-E59956B42077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75822-B80D-DC4D-9E9E-F9BF3B3739FB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Monika </a:t>
            </a:r>
            <a:r>
              <a:rPr lang="en-US" sz="5400" b="1" dirty="0" err="1">
                <a:solidFill>
                  <a:schemeClr val="bg1"/>
                </a:solidFill>
                <a:latin typeface="+mn-lt"/>
              </a:rPr>
              <a:t>Maeckle</a:t>
            </a:r>
            <a:r>
              <a:rPr lang="en-US" sz="5400" b="1" dirty="0">
                <a:solidFill>
                  <a:schemeClr val="bg1"/>
                </a:solidFill>
                <a:latin typeface="+mn-lt"/>
              </a:rPr>
              <a:t>, Citizen Scientist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452D1-5AA8-724B-9646-910E91F37C58}"/>
              </a:ext>
            </a:extLst>
          </p:cNvPr>
          <p:cNvSpPr txBox="1">
            <a:spLocks/>
          </p:cNvSpPr>
          <p:nvPr/>
        </p:nvSpPr>
        <p:spPr>
          <a:xfrm>
            <a:off x="806503" y="1792539"/>
            <a:ext cx="5104440" cy="5065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Monika began studying the monarchs.</a:t>
            </a:r>
          </a:p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She has a ranch devoted to protecting butterflies. It is called the Texas Butterfly Ranch.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DFD18-E5E8-0549-8B75-0CC31903115C}"/>
              </a:ext>
            </a:extLst>
          </p:cNvPr>
          <p:cNvSpPr txBox="1"/>
          <p:nvPr/>
        </p:nvSpPr>
        <p:spPr>
          <a:xfrm>
            <a:off x="6194281" y="5755244"/>
            <a:ext cx="5024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Monarch caterpillar (larva)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4D99C-A326-F048-B4C0-E9A7B384A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282" y="1836083"/>
            <a:ext cx="5024925" cy="39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6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A5AA01-FF4B-AD45-B739-E59956B42077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75822-B80D-DC4D-9E9E-F9BF3B3739FB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Monika </a:t>
            </a:r>
            <a:r>
              <a:rPr lang="en-US" sz="5400" b="1" dirty="0" err="1">
                <a:solidFill>
                  <a:schemeClr val="bg1"/>
                </a:solidFill>
                <a:latin typeface="+mn-lt"/>
              </a:rPr>
              <a:t>Maeckle</a:t>
            </a:r>
            <a:r>
              <a:rPr lang="en-US" sz="5400" b="1" dirty="0">
                <a:solidFill>
                  <a:schemeClr val="bg1"/>
                </a:solidFill>
                <a:latin typeface="+mn-lt"/>
              </a:rPr>
              <a:t>, Citizen Scientist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452D1-5AA8-724B-9646-910E91F37C58}"/>
              </a:ext>
            </a:extLst>
          </p:cNvPr>
          <p:cNvSpPr txBox="1">
            <a:spLocks/>
          </p:cNvSpPr>
          <p:nvPr/>
        </p:nvSpPr>
        <p:spPr>
          <a:xfrm>
            <a:off x="806503" y="1792539"/>
            <a:ext cx="5006468" cy="5065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Monika teaches people how to plant butterfly gardens.</a:t>
            </a:r>
          </a:p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She places small tags on monarch wings. The tags permit scientists to follow monarch migration.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DFD18-E5E8-0549-8B75-0CC31903115C}"/>
              </a:ext>
            </a:extLst>
          </p:cNvPr>
          <p:cNvSpPr txBox="1"/>
          <p:nvPr/>
        </p:nvSpPr>
        <p:spPr>
          <a:xfrm>
            <a:off x="5812971" y="5399158"/>
            <a:ext cx="5527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Butterfly garden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DE15D-0C00-034C-9ACE-DBF2F986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288" y="1923168"/>
            <a:ext cx="5527040" cy="34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A5AA01-FF4B-AD45-B739-E59956B42077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75822-B80D-DC4D-9E9E-F9BF3B3739FB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Monika </a:t>
            </a:r>
            <a:r>
              <a:rPr lang="en-US" sz="5400" b="1" dirty="0" err="1">
                <a:solidFill>
                  <a:schemeClr val="bg1"/>
                </a:solidFill>
                <a:latin typeface="+mn-lt"/>
              </a:rPr>
              <a:t>Maeckle</a:t>
            </a:r>
            <a:r>
              <a:rPr lang="en-US" sz="5400" b="1" dirty="0">
                <a:solidFill>
                  <a:schemeClr val="bg1"/>
                </a:solidFill>
                <a:latin typeface="+mn-lt"/>
              </a:rPr>
              <a:t>, Citizen Scientist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452D1-5AA8-724B-9646-910E91F37C58}"/>
              </a:ext>
            </a:extLst>
          </p:cNvPr>
          <p:cNvSpPr txBox="1">
            <a:spLocks/>
          </p:cNvSpPr>
          <p:nvPr/>
        </p:nvSpPr>
        <p:spPr>
          <a:xfrm>
            <a:off x="806503" y="1792539"/>
            <a:ext cx="4418640" cy="5065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Monika explores the butterfly life cycle and educates others about the wonder of butterflies.</a:t>
            </a:r>
          </a:p>
          <a:p>
            <a:pPr>
              <a:spcAft>
                <a:spcPts val="2000"/>
              </a:spcAft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Monika </a:t>
            </a:r>
            <a:r>
              <a:rPr lang="en-US" sz="3800" dirty="0" err="1"/>
              <a:t>Maeckle</a:t>
            </a:r>
            <a:r>
              <a:rPr lang="en-US" sz="3800" dirty="0"/>
              <a:t> is a citizen scientist.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DFD18-E5E8-0549-8B75-0CC31903115C}"/>
              </a:ext>
            </a:extLst>
          </p:cNvPr>
          <p:cNvSpPr txBox="1"/>
          <p:nvPr/>
        </p:nvSpPr>
        <p:spPr>
          <a:xfrm>
            <a:off x="5521831" y="5729436"/>
            <a:ext cx="557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Monarch butterfly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A9CBC2-7AB0-BE42-9B17-F7BA97E75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832" y="1890513"/>
            <a:ext cx="5572631" cy="38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7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6173AD-1D94-B949-93D3-D7EA9AC655B6}"/>
              </a:ext>
            </a:extLst>
          </p:cNvPr>
          <p:cNvSpPr txBox="1">
            <a:spLocks/>
          </p:cNvSpPr>
          <p:nvPr/>
        </p:nvSpPr>
        <p:spPr>
          <a:xfrm>
            <a:off x="685800" y="1508759"/>
            <a:ext cx="10484223" cy="4369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What do you think a citizen scientist is? What do they do?</a:t>
            </a:r>
            <a:br>
              <a:rPr lang="en-US" sz="3800" dirty="0"/>
            </a:br>
            <a:endParaRPr lang="en-US" sz="3800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Monika </a:t>
            </a:r>
            <a:r>
              <a:rPr lang="en-US" sz="3800" dirty="0" err="1"/>
              <a:t>Maeckle</a:t>
            </a:r>
            <a:r>
              <a:rPr lang="en-US" sz="3800" dirty="0"/>
              <a:t> was inspired by seeing thousands of monarchs. What inspires you?</a:t>
            </a:r>
            <a:br>
              <a:rPr lang="en-US" sz="3800" dirty="0"/>
            </a:br>
            <a:endParaRPr lang="en-US" sz="3800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Can you be a citizen scientist?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D30350-DDE3-1D42-8588-C2D4CB86A282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E78134-AA23-7743-9023-01F114E5B231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Turn and Talk</a:t>
            </a:r>
          </a:p>
        </p:txBody>
      </p:sp>
    </p:spTree>
    <p:extLst>
      <p:ext uri="{BB962C8B-B14F-4D97-AF65-F5344CB8AC3E}">
        <p14:creationId xmlns:p14="http://schemas.microsoft.com/office/powerpoint/2010/main" val="337878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662</Words>
  <Application>Microsoft Macintosh PowerPoint</Application>
  <PresentationFormat>Widescreen</PresentationFormat>
  <Paragraphs>137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S Young</dc:creator>
  <cp:lastModifiedBy>Young, Martha S</cp:lastModifiedBy>
  <cp:revision>57</cp:revision>
  <dcterms:created xsi:type="dcterms:W3CDTF">2018-10-04T15:41:26Z</dcterms:created>
  <dcterms:modified xsi:type="dcterms:W3CDTF">2018-11-14T17:37:49Z</dcterms:modified>
</cp:coreProperties>
</file>