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79"/>
    <p:restoredTop sz="66393"/>
  </p:normalViewPr>
  <p:slideViewPr>
    <p:cSldViewPr snapToGrid="0" snapToObjects="1">
      <p:cViewPr varScale="1">
        <p:scale>
          <a:sx n="107" d="100"/>
          <a:sy n="107" d="100"/>
        </p:scale>
        <p:origin x="14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07508-C3B1-A543-9C13-09E5C279DE5E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3EC13-ED2A-4D40-B333-BE2AB3457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8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9: Scientific Illustration</a:t>
            </a:r>
            <a:endParaRPr lang="en-US" b="0" dirty="0"/>
          </a:p>
          <a:p>
            <a:endParaRPr lang="en-US" b="1" dirty="0"/>
          </a:p>
          <a:p>
            <a:r>
              <a:rPr lang="en-US" b="1" dirty="0"/>
              <a:t>Teacher Notes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Foundations. Day 9: Butterflies are Colorful © Baylor College of Medicine.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3EC13-ED2A-4D40-B333-BE2AB34578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77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K-3 STEM Foundations</a:t>
            </a:r>
          </a:p>
          <a:p>
            <a:r>
              <a:rPr lang="en-US" b="0" dirty="0"/>
              <a:t>Field Test Version: Do not distribute, photocopy or forward this document for use at other locations.</a:t>
            </a:r>
          </a:p>
          <a:p>
            <a:endParaRPr lang="en-US" b="1" dirty="0"/>
          </a:p>
          <a:p>
            <a:r>
              <a:rPr lang="en-US" b="1" dirty="0"/>
              <a:t>Day 14: Inherited Butterfly Wing Characteristics</a:t>
            </a:r>
            <a:endParaRPr lang="en-US" b="0" dirty="0"/>
          </a:p>
          <a:p>
            <a:endParaRPr lang="en-US" b="1" dirty="0"/>
          </a:p>
          <a:p>
            <a:r>
              <a:rPr lang="en-US" b="1" dirty="0"/>
              <a:t>Teacher Notes</a:t>
            </a:r>
          </a:p>
          <a:p>
            <a:r>
              <a:rPr lang="en-US" b="0" dirty="0"/>
              <a:t>Illustrations shown above are butterflies from South America.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b="1" dirty="0"/>
              <a:t>Image Reference</a:t>
            </a:r>
          </a:p>
          <a:p>
            <a:r>
              <a:rPr lang="en-US" b="0" dirty="0"/>
              <a:t>Illustrations licensed for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K-3 STEM Foundations. Day 14: Butterflies of South America © Baylor College of Medicine.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3EC13-ED2A-4D40-B333-BE2AB34578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9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60E47-4941-9546-A807-97BF417F7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018BF5-625F-F342-8BAD-B13F3E7E6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D9D0-BF58-5846-82C8-03524EB28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9124F-2DB9-F640-8802-00C1858BF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72E44-6C6C-334A-8D94-77E19655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ACB6-E917-D843-BD44-0F8F1377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8E607A-5A07-4E4B-9348-732131F77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D565F-B69E-AD48-B643-0F43DCEA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6EDA4-E22C-8D48-B6DA-58C14D03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E1295-21A6-1D46-861F-A6B1091B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B9975-1D76-3548-A0E0-0FC7556E5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548841-24FC-2D40-971A-FFA5AA841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E5C55-97DF-A446-A64F-015EE65A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B4566-D4DF-D246-8D47-C04403FA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D736E-6363-0D4D-BFCE-1815A865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90D9-8B39-364C-B042-89CE543CD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1F742-B7A7-8642-BE09-5E00B29E3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B0209-FEE9-3440-94A5-C666D859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DFD4D-68DF-BE43-957B-32AE117A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BBB39-E9E4-9F4F-B346-724C566A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1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55D-DD92-EE4D-A0F0-8D9189ED4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22797-6946-944A-B192-513A4D8B8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44503-2DA3-2544-B279-6BDF26E8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42EBC-5F76-ED4C-B262-D0AE2DAE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962C0-CF3C-5844-9593-04DF4BD0E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02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3318-6957-BF43-976A-48989075A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E909-0DA9-6A41-BB29-C9A05595D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B11B3-C2FF-4547-A689-11F9EEEF8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85998-DD57-824F-BD83-06EF6C74E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7091F-401C-424D-9E84-B60555A01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2A486-7EC0-7345-812A-99062FBC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5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49750-39B3-464B-BD6E-611790CE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ADCB-67B0-FD41-B2B9-1A978CF5F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65B08-C540-F84B-8D11-857DDF8F7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15B58B-128B-DE40-9690-BFBE47794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01FD94-3F32-544F-866E-B2AC3133A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CDA8B9-8972-7C44-BE4C-D9706A3F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A74B00-B094-F748-85CE-31AE8874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58983F-2BFC-4348-9FAC-BEF0F74C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24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F12CE-44B6-AC40-85C8-E81A76E8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B95534-FA1C-E74E-8FD5-2693FD93E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13BAE-5729-3C4E-9285-94EBB9BD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71C55C-A146-684A-A255-C08C8BF25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9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4A310F-299F-CC4E-B7E0-7FC8331C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F2A17A-160F-274C-8195-F1D6C229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88CEA-FC70-FA4D-8764-FA04AAC1D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7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18C1-AF25-4141-BB1C-0C3524412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06687-068C-E448-9D71-C28065E01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1B75A-B080-2849-89EF-F2E00B2FE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D932F-CAD1-974F-BC03-71DB735E9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3F3E2-A337-0F4D-89AA-9C1F359E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5967F-48DB-2E4D-9789-286BA805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AA4B-5C5A-9842-89C8-C4421C62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35855-A074-1247-A45F-4131546C1F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95520-553F-1448-AA18-54F74AC03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E6E7F-ACA5-5845-83ED-B07ACA76A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4F466-E58D-0C4B-A4BD-24638A3A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281D6-921E-834F-9D50-11D505BAB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5E4F6-908C-9B48-A7F6-96287C202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ACAA0-9D1D-864C-A933-249031030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C79E4-EF5E-6245-ABC0-5BEBD20A3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C28A0-EA63-0D4D-849F-F089F8486190}" type="datetimeFigureOut">
              <a:rPr lang="en-US" smtClean="0"/>
              <a:t>11/7/18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C1303-B4E8-F040-9FA7-CE4A066DA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780C9-A746-2A49-9A26-F9B284B0BC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6EFC-1469-2047-8022-20AC8AFA2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4124B1-49D8-F245-BA74-2751F2D4DA6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C8104E-10C7-314D-9DCF-856EA58C36A1}"/>
              </a:ext>
            </a:extLst>
          </p:cNvPr>
          <p:cNvSpPr txBox="1">
            <a:spLocks/>
          </p:cNvSpPr>
          <p:nvPr/>
        </p:nvSpPr>
        <p:spPr>
          <a:xfrm>
            <a:off x="0" y="1963055"/>
            <a:ext cx="12192000" cy="283563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 9</a:t>
            </a:r>
          </a:p>
          <a:p>
            <a:pPr algn="ctr"/>
            <a:r>
              <a:rPr lang="en-US" sz="7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Butterflies are Colorful</a:t>
            </a:r>
          </a:p>
        </p:txBody>
      </p:sp>
    </p:spTree>
    <p:extLst>
      <p:ext uri="{BB962C8B-B14F-4D97-AF65-F5344CB8AC3E}">
        <p14:creationId xmlns:p14="http://schemas.microsoft.com/office/powerpoint/2010/main" val="1159065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8C711E9B-27CD-CD4F-8E2A-7211A5F32B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768" y="4649738"/>
            <a:ext cx="2070100" cy="20701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8DE3FB0E-49A8-C54A-B008-26AF1B647F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733" y="4649738"/>
            <a:ext cx="2070100" cy="20701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BA9487B-7F67-EA46-B94C-9C3336305E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2698" y="4649738"/>
            <a:ext cx="2070100" cy="20701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75636B6-8C41-434C-9DC5-E926C2E4B0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0505" y="4649738"/>
            <a:ext cx="2070100" cy="20701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85646DD-B558-E64A-AD4F-CFF1F671744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64768" y="2393950"/>
            <a:ext cx="2070100" cy="20701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818EC01-39A8-154E-8476-FE646DAF6C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23733" y="2393950"/>
            <a:ext cx="2070100" cy="20701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7EDCEE6-F95C-5444-BCD5-B3C939B048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82698" y="2393371"/>
            <a:ext cx="2070100" cy="20701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27246CF-3F39-C443-A6BA-32ECF5971EF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40505" y="2393950"/>
            <a:ext cx="2070100" cy="2070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7EE8AE6-1605-9F4B-86C0-26C524D6DB7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64768" y="137004"/>
            <a:ext cx="2070100" cy="2070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BA8523-4844-0542-9F14-5BF669C2C2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23733" y="137004"/>
            <a:ext cx="2070100" cy="207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FC6922-D6F4-5F42-8A69-4FDD5842165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882698" y="137004"/>
            <a:ext cx="2070100" cy="20701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08BCB7-B87D-1C41-B669-30CF3727A89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540505" y="137004"/>
            <a:ext cx="20701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2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116</Words>
  <Application>Microsoft Macintosh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 S Young</dc:creator>
  <cp:lastModifiedBy>Young, Martha S</cp:lastModifiedBy>
  <cp:revision>44</cp:revision>
  <dcterms:created xsi:type="dcterms:W3CDTF">2018-10-04T15:41:26Z</dcterms:created>
  <dcterms:modified xsi:type="dcterms:W3CDTF">2018-11-08T00:05:57Z</dcterms:modified>
</cp:coreProperties>
</file>