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8" r:id="rId3"/>
    <p:sldId id="26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6"/>
    <p:restoredTop sz="53494"/>
  </p:normalViewPr>
  <p:slideViewPr>
    <p:cSldViewPr snapToGrid="0" snapToObjects="1">
      <p:cViewPr varScale="1">
        <p:scale>
          <a:sx n="88" d="100"/>
          <a:sy n="88" d="100"/>
        </p:scale>
        <p:origin x="24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07508-C3B1-A543-9C13-09E5C279DE5E}" type="datetimeFigureOut">
              <a:rPr lang="en-US" smtClean="0"/>
              <a:t>11/3/18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3EC13-ED2A-4D40-B333-BE2AB3457862}" type="slidenum">
              <a:rPr lang="en-US" smtClean="0"/>
              <a:t>‹#›</a:t>
            </a:fld>
            <a:endParaRPr lang="en-US"/>
          </a:p>
        </p:txBody>
      </p:sp>
    </p:spTree>
    <p:extLst>
      <p:ext uri="{BB962C8B-B14F-4D97-AF65-F5344CB8AC3E}">
        <p14:creationId xmlns:p14="http://schemas.microsoft.com/office/powerpoint/2010/main" val="281034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K-3 STEM Foundations</a:t>
            </a:r>
          </a:p>
          <a:p>
            <a:r>
              <a:rPr lang="en-US" b="0" dirty="0"/>
              <a:t>Field Test Version: Do not distribute, photocopy or forward this document for use at other locations.</a:t>
            </a:r>
          </a:p>
          <a:p>
            <a:endParaRPr lang="en-US" b="1" dirty="0"/>
          </a:p>
          <a:p>
            <a:r>
              <a:rPr lang="en-US" b="1" dirty="0"/>
              <a:t>Day 8: Scientific Illustration</a:t>
            </a:r>
          </a:p>
          <a:p>
            <a:endParaRPr lang="en-US" b="1" dirty="0"/>
          </a:p>
          <a:p>
            <a:r>
              <a:rPr lang="en-US" b="1" dirty="0"/>
              <a:t>Note(s)</a:t>
            </a:r>
          </a:p>
          <a:p>
            <a:r>
              <a:rPr lang="en-US" b="0" dirty="0"/>
              <a:t>This slide is left purposely blank so that students will not see the first slide containing images until you are ready to project it. See Day 8, “Procedure,” for complete instructions on how to use this slide set.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K-3 STEM Foundations. Day 8: A Butterfly © Baylor College of Medicine.</a:t>
            </a:r>
          </a:p>
        </p:txBody>
      </p:sp>
      <p:sp>
        <p:nvSpPr>
          <p:cNvPr id="4" name="Slide Number Placeholder 3"/>
          <p:cNvSpPr>
            <a:spLocks noGrp="1"/>
          </p:cNvSpPr>
          <p:nvPr>
            <p:ph type="sldNum" sz="quarter" idx="5"/>
          </p:nvPr>
        </p:nvSpPr>
        <p:spPr/>
        <p:txBody>
          <a:bodyPr/>
          <a:lstStyle/>
          <a:p>
            <a:fld id="{5403EC13-ED2A-4D40-B333-BE2AB3457862}" type="slidenum">
              <a:rPr lang="en-US" smtClean="0"/>
              <a:t>1</a:t>
            </a:fld>
            <a:endParaRPr lang="en-US"/>
          </a:p>
        </p:txBody>
      </p:sp>
    </p:spTree>
    <p:extLst>
      <p:ext uri="{BB962C8B-B14F-4D97-AF65-F5344CB8AC3E}">
        <p14:creationId xmlns:p14="http://schemas.microsoft.com/office/powerpoint/2010/main" val="2843477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K-3 STEM Foundations</a:t>
            </a:r>
          </a:p>
          <a:p>
            <a:r>
              <a:rPr lang="en-US" b="0" dirty="0"/>
              <a:t>Field Test Version: Do not distribute, photocopy or forward this document for use at other locations.</a:t>
            </a:r>
          </a:p>
          <a:p>
            <a:endParaRPr lang="en-US" b="1" dirty="0"/>
          </a:p>
          <a:p>
            <a:r>
              <a:rPr lang="en-US" b="1" dirty="0"/>
              <a:t>Day 8: Scientific Illustration</a:t>
            </a:r>
          </a:p>
          <a:p>
            <a:endParaRPr lang="en-US" dirty="0"/>
          </a:p>
          <a:p>
            <a:r>
              <a:rPr lang="en-US" b="1" dirty="0"/>
              <a:t>Image Reference</a:t>
            </a:r>
          </a:p>
          <a:p>
            <a:r>
              <a:rPr lang="en-US" dirty="0"/>
              <a:t>Monarch butterfly (</a:t>
            </a:r>
            <a:r>
              <a:rPr lang="en-US" i="1" dirty="0"/>
              <a:t>Danaus </a:t>
            </a:r>
            <a:r>
              <a:rPr lang="en-US" i="1" dirty="0" err="1"/>
              <a:t>plexippus</a:t>
            </a:r>
            <a:r>
              <a:rPr lang="en-US" dirty="0"/>
              <a:t>) © Kenneth Dwain Harrelson. May 29, 2007. CC-BY-SA 3.0. https://</a:t>
            </a:r>
            <a:r>
              <a:rPr lang="en-US" dirty="0" err="1"/>
              <a:t>commons.wikimedia.org</a:t>
            </a:r>
            <a:r>
              <a:rPr lang="en-US" dirty="0"/>
              <a:t>/wiki/</a:t>
            </a:r>
            <a:r>
              <a:rPr lang="en-US" dirty="0" err="1"/>
              <a:t>File:Monarch_In_May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K-3 STEM Foundations. Day 8: A Butterfly © Baylor College of Medicine.</a:t>
            </a:r>
          </a:p>
        </p:txBody>
      </p:sp>
      <p:sp>
        <p:nvSpPr>
          <p:cNvPr id="4" name="Slide Number Placeholder 3"/>
          <p:cNvSpPr>
            <a:spLocks noGrp="1"/>
          </p:cNvSpPr>
          <p:nvPr>
            <p:ph type="sldNum" sz="quarter" idx="5"/>
          </p:nvPr>
        </p:nvSpPr>
        <p:spPr/>
        <p:txBody>
          <a:bodyPr/>
          <a:lstStyle/>
          <a:p>
            <a:fld id="{5403EC13-ED2A-4D40-B333-BE2AB3457862}" type="slidenum">
              <a:rPr lang="en-US" smtClean="0"/>
              <a:t>2</a:t>
            </a:fld>
            <a:endParaRPr lang="en-US"/>
          </a:p>
        </p:txBody>
      </p:sp>
    </p:spTree>
    <p:extLst>
      <p:ext uri="{BB962C8B-B14F-4D97-AF65-F5344CB8AC3E}">
        <p14:creationId xmlns:p14="http://schemas.microsoft.com/office/powerpoint/2010/main" val="411772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K-3 STEM Foundations</a:t>
            </a:r>
          </a:p>
          <a:p>
            <a:r>
              <a:rPr lang="en-US" b="0" dirty="0"/>
              <a:t>Field Test Version: Do not distribute, photocopy or forward this document for use at other locations.</a:t>
            </a:r>
          </a:p>
          <a:p>
            <a:endParaRPr lang="en-US" b="1" dirty="0"/>
          </a:p>
          <a:p>
            <a:r>
              <a:rPr lang="en-US" b="1" dirty="0"/>
              <a:t>Day 8: Scientific Illustration </a:t>
            </a:r>
          </a:p>
          <a:p>
            <a:endParaRPr lang="en-US" b="1" dirty="0"/>
          </a:p>
          <a:p>
            <a:r>
              <a:rPr lang="en-US" b="1" dirty="0"/>
              <a:t>Note(s)</a:t>
            </a:r>
          </a:p>
          <a:p>
            <a:r>
              <a:rPr lang="en-US" b="0" dirty="0"/>
              <a:t>This slide is left purposely blank so that students will not see the first slide containing the image until you are ready to project it (see “Procedure”).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K-3 STEM Foundations. Day 8: A Butterfly © Baylor College of Medicine.</a:t>
            </a:r>
          </a:p>
        </p:txBody>
      </p:sp>
      <p:sp>
        <p:nvSpPr>
          <p:cNvPr id="4" name="Slide Number Placeholder 3"/>
          <p:cNvSpPr>
            <a:spLocks noGrp="1"/>
          </p:cNvSpPr>
          <p:nvPr>
            <p:ph type="sldNum" sz="quarter" idx="5"/>
          </p:nvPr>
        </p:nvSpPr>
        <p:spPr/>
        <p:txBody>
          <a:bodyPr/>
          <a:lstStyle/>
          <a:p>
            <a:fld id="{5403EC13-ED2A-4D40-B333-BE2AB3457862}" type="slidenum">
              <a:rPr lang="en-US" smtClean="0"/>
              <a:t>3</a:t>
            </a:fld>
            <a:endParaRPr lang="en-US"/>
          </a:p>
        </p:txBody>
      </p:sp>
    </p:spTree>
    <p:extLst>
      <p:ext uri="{BB962C8B-B14F-4D97-AF65-F5344CB8AC3E}">
        <p14:creationId xmlns:p14="http://schemas.microsoft.com/office/powerpoint/2010/main" val="389371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0E47-4941-9546-A807-97BF417F75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018BF5-625F-F342-8BAD-B13F3E7E6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02D9D0-BF58-5846-82C8-03524EB2838F}"/>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E9D9124F-2DB9-F640-8802-00C1858BF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72E44-6C6C-334A-8D94-77E19655431C}"/>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78069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ACB6-E917-D843-BD44-0F8F1377C8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8E607A-5A07-4E4B-9348-732131F776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D565F-B69E-AD48-B643-0F43DCEADE25}"/>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D086EDA4-E22C-8D48-B6DA-58C14D032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FE1295-21A6-1D46-861F-A6B1091B1180}"/>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3458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8B9975-1D76-3548-A0E0-0FC7556E5E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548841-24FC-2D40-971A-FFA5AA8410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E5C55-97DF-A446-A64F-015EE65A5B3A}"/>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54BB4566-D4DF-D246-8D47-C04403FA1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D736E-6363-0D4D-BFCE-1815A8659004}"/>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41355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90D9-8B39-364C-B042-89CE543CD2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1F742-B7A7-8642-BE09-5E00B29E3D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B0209-FEE9-3440-94A5-C666D859E4EC}"/>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193DFD4D-68DF-BE43-957B-32AE117AC1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6BBB39-E9E4-9F4F-B346-724C566A3F6D}"/>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346051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3155D-DD92-EE4D-A0F0-8D9189ED44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222797-6946-944A-B192-513A4D8B8D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A44503-2DA3-2544-B279-6BDF26E82D72}"/>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EA042EBC-5F76-ED4C-B262-D0AE2DAE2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962C0-CF3C-5844-9593-04DF4BD0E29B}"/>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420402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3318-6957-BF43-976A-48989075AD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85E909-0DA9-6A41-BB29-C9A05595D2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B11B3-C2FF-4547-A689-11F9EEEF8F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785998-DD57-824F-BD83-06EF6C74EDF4}"/>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6" name="Footer Placeholder 5">
            <a:extLst>
              <a:ext uri="{FF2B5EF4-FFF2-40B4-BE49-F238E27FC236}">
                <a16:creationId xmlns:a16="http://schemas.microsoft.com/office/drawing/2014/main" id="{FA87091F-401C-424D-9E84-B60555A01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2A486-7EC0-7345-812A-99062FBC7CA4}"/>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31795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9750-39B3-464B-BD6E-611790CE78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22ADCB-67B0-FD41-B2B9-1A978CF5FB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065B08-C540-F84B-8D11-857DDF8F74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15B58B-128B-DE40-9690-BFBE477946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01FD94-3F32-544F-866E-B2AC3133A0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CDA8B9-8972-7C44-BE4C-D9706A3F9580}"/>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8" name="Footer Placeholder 7">
            <a:extLst>
              <a:ext uri="{FF2B5EF4-FFF2-40B4-BE49-F238E27FC236}">
                <a16:creationId xmlns:a16="http://schemas.microsoft.com/office/drawing/2014/main" id="{3FA74B00-B094-F748-85CE-31AE8874F3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8983F-2BFC-4348-9FAC-BEF0F74C1E47}"/>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99452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12CE-44B6-AC40-85C8-E81A76E8A4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95534-FA1C-E74E-8FD5-2693FD93E488}"/>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4" name="Footer Placeholder 3">
            <a:extLst>
              <a:ext uri="{FF2B5EF4-FFF2-40B4-BE49-F238E27FC236}">
                <a16:creationId xmlns:a16="http://schemas.microsoft.com/office/drawing/2014/main" id="{3EF13BAE-5729-3C4E-9285-94EBB9BD2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1C55C-A146-684A-A255-C08C8BF25EC1}"/>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87669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4A310F-299F-CC4E-B7E0-7FC8331C25F4}"/>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3" name="Footer Placeholder 2">
            <a:extLst>
              <a:ext uri="{FF2B5EF4-FFF2-40B4-BE49-F238E27FC236}">
                <a16:creationId xmlns:a16="http://schemas.microsoft.com/office/drawing/2014/main" id="{FDF2A17A-160F-274C-8195-F1D6C2297F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88CEA-FC70-FA4D-8764-FA04AAC1DA50}"/>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90517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918C1-AF25-4141-BB1C-0C3524412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006687-068C-E448-9D71-C28065E010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01B75A-B080-2849-89EF-F2E00B2FE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8D932F-CAD1-974F-BC03-71DB735E931E}"/>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6" name="Footer Placeholder 5">
            <a:extLst>
              <a:ext uri="{FF2B5EF4-FFF2-40B4-BE49-F238E27FC236}">
                <a16:creationId xmlns:a16="http://schemas.microsoft.com/office/drawing/2014/main" id="{BFF3F3E2-A337-0F4D-89AA-9C1F359EB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E5967F-48DB-2E4D-9789-286BA805E054}"/>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235525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AA4B-5C5A-9842-89C8-C4421C622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535855-A074-1247-A45F-4131546C1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C95520-553F-1448-AA18-54F74AC03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3E6E7F-ACA5-5845-83ED-B07ACA76A3FE}"/>
              </a:ext>
            </a:extLst>
          </p:cNvPr>
          <p:cNvSpPr>
            <a:spLocks noGrp="1"/>
          </p:cNvSpPr>
          <p:nvPr>
            <p:ph type="dt" sz="half" idx="10"/>
          </p:nvPr>
        </p:nvSpPr>
        <p:spPr/>
        <p:txBody>
          <a:bodyPr/>
          <a:lstStyle/>
          <a:p>
            <a:fld id="{34EC28A0-EA63-0D4D-849F-F089F8486190}" type="datetimeFigureOut">
              <a:rPr lang="en-US" smtClean="0"/>
              <a:t>11/3/18</a:t>
            </a:fld>
            <a:endParaRPr lang="en-US"/>
          </a:p>
        </p:txBody>
      </p:sp>
      <p:sp>
        <p:nvSpPr>
          <p:cNvPr id="6" name="Footer Placeholder 5">
            <a:extLst>
              <a:ext uri="{FF2B5EF4-FFF2-40B4-BE49-F238E27FC236}">
                <a16:creationId xmlns:a16="http://schemas.microsoft.com/office/drawing/2014/main" id="{E3B4F466-E58D-0C4B-A4BD-24638A3AC5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281D6-921E-834F-9D50-11D505BAB15D}"/>
              </a:ext>
            </a:extLst>
          </p:cNvPr>
          <p:cNvSpPr>
            <a:spLocks noGrp="1"/>
          </p:cNvSpPr>
          <p:nvPr>
            <p:ph type="sldNum" sz="quarter" idx="12"/>
          </p:nvPr>
        </p:nvSpPr>
        <p:spPr/>
        <p:txBody>
          <a:bodyPr/>
          <a:lstStyle/>
          <a:p>
            <a:fld id="{64AB6EFC-1469-2047-8022-20AC8AFA2463}" type="slidenum">
              <a:rPr lang="en-US" smtClean="0"/>
              <a:t>‹#›</a:t>
            </a:fld>
            <a:endParaRPr lang="en-US"/>
          </a:p>
        </p:txBody>
      </p:sp>
    </p:spTree>
    <p:extLst>
      <p:ext uri="{BB962C8B-B14F-4D97-AF65-F5344CB8AC3E}">
        <p14:creationId xmlns:p14="http://schemas.microsoft.com/office/powerpoint/2010/main" val="5971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95E4F6-908C-9B48-A7F6-96287C202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EACAA0-9D1D-864C-A933-2490310304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C79E4-EF5E-6245-ABC0-5BEBD20A3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C28A0-EA63-0D4D-849F-F089F8486190}" type="datetimeFigureOut">
              <a:rPr lang="en-US" smtClean="0"/>
              <a:t>11/3/18</a:t>
            </a:fld>
            <a:endParaRPr lang="en-US"/>
          </a:p>
        </p:txBody>
      </p:sp>
      <p:sp>
        <p:nvSpPr>
          <p:cNvPr id="5" name="Footer Placeholder 4">
            <a:extLst>
              <a:ext uri="{FF2B5EF4-FFF2-40B4-BE49-F238E27FC236}">
                <a16:creationId xmlns:a16="http://schemas.microsoft.com/office/drawing/2014/main" id="{BA2C1303-B4E8-F040-9FA7-CE4A066DA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D780C9-A746-2A49-9A26-F9B284B0B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B6EFC-1469-2047-8022-20AC8AFA2463}" type="slidenum">
              <a:rPr lang="en-US" smtClean="0"/>
              <a:t>‹#›</a:t>
            </a:fld>
            <a:endParaRPr lang="en-US"/>
          </a:p>
        </p:txBody>
      </p:sp>
    </p:spTree>
    <p:extLst>
      <p:ext uri="{BB962C8B-B14F-4D97-AF65-F5344CB8AC3E}">
        <p14:creationId xmlns:p14="http://schemas.microsoft.com/office/powerpoint/2010/main" val="26632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4124B1-49D8-F245-BA74-2751F2D4DA61}"/>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CC4AF58-4CF8-B34C-9208-3783A3624656}"/>
              </a:ext>
            </a:extLst>
          </p:cNvPr>
          <p:cNvSpPr txBox="1">
            <a:spLocks/>
          </p:cNvSpPr>
          <p:nvPr/>
        </p:nvSpPr>
        <p:spPr>
          <a:xfrm>
            <a:off x="0" y="1963055"/>
            <a:ext cx="12192000" cy="28356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0000" b="1" dirty="0">
                <a:solidFill>
                  <a:schemeClr val="bg1"/>
                </a:solidFill>
                <a:latin typeface="Calibri" panose="020F0502020204030204" pitchFamily="34" charset="0"/>
                <a:cs typeface="Calibri" panose="020F0502020204030204" pitchFamily="34" charset="0"/>
              </a:rPr>
              <a:t>Day 8</a:t>
            </a:r>
          </a:p>
          <a:p>
            <a:pPr algn="ctr"/>
            <a:r>
              <a:rPr lang="en-US" sz="7500" b="1" dirty="0">
                <a:solidFill>
                  <a:schemeClr val="bg1"/>
                </a:solidFill>
                <a:latin typeface="Calibri" panose="020F0502020204030204" pitchFamily="34" charset="0"/>
                <a:cs typeface="Calibri" panose="020F0502020204030204" pitchFamily="34" charset="0"/>
              </a:rPr>
              <a:t>A Butterfly</a:t>
            </a:r>
          </a:p>
        </p:txBody>
      </p:sp>
    </p:spTree>
    <p:extLst>
      <p:ext uri="{BB962C8B-B14F-4D97-AF65-F5344CB8AC3E}">
        <p14:creationId xmlns:p14="http://schemas.microsoft.com/office/powerpoint/2010/main" val="1159065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4124B1-49D8-F245-BA74-2751F2D4DA61}"/>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F8D6478-57D5-B247-B98E-579FCEB9BAAC}"/>
              </a:ext>
            </a:extLst>
          </p:cNvPr>
          <p:cNvPicPr>
            <a:picLocks noChangeAspect="1"/>
          </p:cNvPicPr>
          <p:nvPr/>
        </p:nvPicPr>
        <p:blipFill>
          <a:blip r:embed="rId3"/>
          <a:stretch>
            <a:fillRect/>
          </a:stretch>
        </p:blipFill>
        <p:spPr>
          <a:xfrm>
            <a:off x="6350" y="0"/>
            <a:ext cx="12179300" cy="6858000"/>
          </a:xfrm>
          <a:prstGeom prst="rect">
            <a:avLst/>
          </a:prstGeom>
        </p:spPr>
      </p:pic>
    </p:spTree>
    <p:extLst>
      <p:ext uri="{BB962C8B-B14F-4D97-AF65-F5344CB8AC3E}">
        <p14:creationId xmlns:p14="http://schemas.microsoft.com/office/powerpoint/2010/main" val="133274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4124B1-49D8-F245-BA74-2751F2D4DA61}"/>
              </a:ext>
            </a:extLst>
          </p:cNvPr>
          <p:cNvSpPr/>
          <p:nvPr/>
        </p:nvSpPr>
        <p:spPr>
          <a:xfrm>
            <a:off x="0" y="0"/>
            <a:ext cx="121920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154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252</Words>
  <Application>Microsoft Macintosh PowerPoint</Application>
  <PresentationFormat>Widescreen</PresentationFormat>
  <Paragraphs>33</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S Young</dc:creator>
  <cp:lastModifiedBy>Young, Martha S</cp:lastModifiedBy>
  <cp:revision>38</cp:revision>
  <dcterms:created xsi:type="dcterms:W3CDTF">2018-10-04T15:41:26Z</dcterms:created>
  <dcterms:modified xsi:type="dcterms:W3CDTF">2018-11-03T16:17:01Z</dcterms:modified>
</cp:coreProperties>
</file>