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1" r:id="rId5"/>
    <p:sldId id="259"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7"/>
    <p:restoredTop sz="53494"/>
  </p:normalViewPr>
  <p:slideViewPr>
    <p:cSldViewPr snapToGrid="0" snapToObjects="1">
      <p:cViewPr varScale="1">
        <p:scale>
          <a:sx n="88" d="100"/>
          <a:sy n="88" d="100"/>
        </p:scale>
        <p:origin x="2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7508-C3B1-A543-9C13-09E5C279DE5E}" type="datetimeFigureOut">
              <a:rPr lang="en-US" smtClean="0"/>
              <a:t>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3EC13-ED2A-4D40-B333-BE2AB3457862}" type="slidenum">
              <a:rPr lang="en-US" smtClean="0"/>
              <a:t>‹#›</a:t>
            </a:fld>
            <a:endParaRPr lang="en-US"/>
          </a:p>
        </p:txBody>
      </p:sp>
    </p:spTree>
    <p:extLst>
      <p:ext uri="{BB962C8B-B14F-4D97-AF65-F5344CB8AC3E}">
        <p14:creationId xmlns:p14="http://schemas.microsoft.com/office/powerpoint/2010/main" val="28103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r>
              <a:rPr lang="en-US" b="0" dirty="0"/>
              <a:t>Field Test Version: Do not distribute, photocopy or forward this document for use at other locations.</a:t>
            </a:r>
          </a:p>
          <a:p>
            <a:endParaRPr lang="en-US" b="1" dirty="0"/>
          </a:p>
          <a:p>
            <a:r>
              <a:rPr lang="en-US" b="1" dirty="0"/>
              <a:t>Day 1: Team Building for Scientific Research</a:t>
            </a:r>
          </a:p>
          <a:p>
            <a:endParaRPr lang="en-US" b="1" dirty="0"/>
          </a:p>
          <a:p>
            <a:r>
              <a:rPr lang="en-US" b="1" dirty="0"/>
              <a:t>Note(s)</a:t>
            </a:r>
          </a:p>
          <a:p>
            <a:r>
              <a:rPr lang="en-US" b="0" dirty="0"/>
              <a:t>This slide is left purposely blank so that students will not see the first slide containing images until you are ready to project it. See Day 1, “Procedure,” for full instructions.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1</a:t>
            </a:fld>
            <a:endParaRPr lang="en-US"/>
          </a:p>
        </p:txBody>
      </p:sp>
    </p:spTree>
    <p:extLst>
      <p:ext uri="{BB962C8B-B14F-4D97-AF65-F5344CB8AC3E}">
        <p14:creationId xmlns:p14="http://schemas.microsoft.com/office/powerpoint/2010/main" val="28434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Field Test Version: Do not distribute, photocopy or forward this document for use at other locations.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Day 1: Team Building for Scientific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dirty="0"/>
              <a:t>Image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Courtesy of </a:t>
            </a:r>
            <a:r>
              <a:rPr lang="en-US" b="0" dirty="0" err="1"/>
              <a:t>Openclipart.com</a:t>
            </a:r>
            <a:r>
              <a:rPr lang="en-US" b="0" dirty="0"/>
              <a:t>: </a:t>
            </a:r>
            <a:r>
              <a:rPr lang="en-US" dirty="0"/>
              <a:t>Cat, sun, penguin, books, clock, pencil, flowers, heart, panda bear/bear, umbrella shark, rocket, duck, rainbow, frog, bow. https://</a:t>
            </a:r>
            <a:r>
              <a:rPr lang="en-US" dirty="0" err="1"/>
              <a:t>openclipart.org</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Licensed for use: </a:t>
            </a:r>
            <a:r>
              <a:rPr lang="en-US" dirty="0"/>
              <a:t>Ambulance © </a:t>
            </a:r>
            <a:r>
              <a:rPr lang="en-US" dirty="0" err="1"/>
              <a:t>Oleksandr</a:t>
            </a:r>
            <a:r>
              <a:rPr lang="en-US" dirty="0"/>
              <a:t> </a:t>
            </a:r>
            <a:r>
              <a:rPr lang="en-US" dirty="0" err="1"/>
              <a:t>Bolotov</a:t>
            </a:r>
            <a:r>
              <a:rPr lang="en-US" dirty="0"/>
              <a:t>. Basketball © Petr Novotny. Fish © </a:t>
            </a:r>
            <a:r>
              <a:rPr lang="en-US" dirty="0" err="1"/>
              <a:t>Blueringmedia</a:t>
            </a:r>
            <a:r>
              <a:rPr lang="en-US" dirty="0"/>
              <a:t>. Hammer © Dian </a:t>
            </a:r>
            <a:r>
              <a:rPr lang="en-US" dirty="0" err="1"/>
              <a:t>Permana</a:t>
            </a:r>
            <a:r>
              <a:rPr lang="en-US"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2</a:t>
            </a:fld>
            <a:endParaRPr lang="en-US"/>
          </a:p>
        </p:txBody>
      </p:sp>
    </p:spTree>
    <p:extLst>
      <p:ext uri="{BB962C8B-B14F-4D97-AF65-F5344CB8AC3E}">
        <p14:creationId xmlns:p14="http://schemas.microsoft.com/office/powerpoint/2010/main" val="10926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Field Test Version: Do not distribute, photocopy or forward this document for use at other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Day 1: Team Building for Scientific Research</a:t>
            </a:r>
          </a:p>
          <a:p>
            <a:endParaRPr lang="en-US" b="1" dirty="0"/>
          </a:p>
          <a:p>
            <a:r>
              <a:rPr lang="en-US" b="1" dirty="0"/>
              <a:t>Note(s)</a:t>
            </a:r>
          </a:p>
          <a:p>
            <a:r>
              <a:rPr lang="en-US" b="0" dirty="0"/>
              <a:t>This slide is left purposely blank so that students will not see the first slide containing images until you are ready to project it. See Day 1, “Procedure,” for full instructions.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3</a:t>
            </a:fld>
            <a:endParaRPr lang="en-US"/>
          </a:p>
        </p:txBody>
      </p:sp>
    </p:spTree>
    <p:extLst>
      <p:ext uri="{BB962C8B-B14F-4D97-AF65-F5344CB8AC3E}">
        <p14:creationId xmlns:p14="http://schemas.microsoft.com/office/powerpoint/2010/main" val="411772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Field Test Version: Do not distribute, photocopy or forward this document for use at other locations.</a:t>
            </a:r>
          </a:p>
          <a:p>
            <a:endParaRPr lang="en-US" b="1" dirty="0"/>
          </a:p>
          <a:p>
            <a:r>
              <a:rPr lang="en-US" b="1" dirty="0"/>
              <a:t>Day 1: Team Building for Scientific Research</a:t>
            </a:r>
          </a:p>
          <a:p>
            <a:endParaRPr lang="en-US" b="0" dirty="0"/>
          </a:p>
          <a:p>
            <a:r>
              <a:rPr lang="en-US" b="1" dirty="0"/>
              <a:t>Image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Courtesy of </a:t>
            </a:r>
            <a:r>
              <a:rPr lang="en-US" b="0" dirty="0" err="1"/>
              <a:t>Openclipart.com</a:t>
            </a:r>
            <a:r>
              <a:rPr lang="en-US" b="0" dirty="0"/>
              <a:t>: </a:t>
            </a:r>
            <a:r>
              <a:rPr lang="en-US" dirty="0"/>
              <a:t>Beach ball, bed, blocks, </a:t>
            </a:r>
            <a:r>
              <a:rPr lang="en-US" dirty="0" err="1"/>
              <a:t>birdl</a:t>
            </a:r>
            <a:r>
              <a:rPr lang="en-US" dirty="0"/>
              <a:t>, chair, dog, elephant, jack o’ lantern, teddy bear, rabbit, toy train, tree, turtle. https://</a:t>
            </a:r>
            <a:r>
              <a:rPr lang="en-US" dirty="0" err="1"/>
              <a:t>openclipart.org</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Licensed for use: Airplane © Andrey </a:t>
            </a:r>
            <a:r>
              <a:rPr lang="en-US" b="0" dirty="0" err="1"/>
              <a:t>Kokidko</a:t>
            </a:r>
            <a:r>
              <a:rPr lang="en-US" b="0" dirty="0"/>
              <a:t>. Butterfly © Irina </a:t>
            </a:r>
            <a:r>
              <a:rPr lang="en-US" b="0" dirty="0" err="1"/>
              <a:t>Artamonova</a:t>
            </a:r>
            <a:r>
              <a:rPr lang="en-US" b="0" dirty="0"/>
              <a:t>. Flowers/roses © </a:t>
            </a:r>
            <a:r>
              <a:rPr lang="en-US" b="0" dirty="0" err="1"/>
              <a:t>Nadejda</a:t>
            </a:r>
            <a:r>
              <a:rPr lang="en-US" b="0" dirty="0"/>
              <a:t> </a:t>
            </a:r>
            <a:r>
              <a:rPr lang="en-US" b="0" dirty="0" err="1"/>
              <a:t>Tchijova</a:t>
            </a:r>
            <a:r>
              <a:rPr lang="en-US" b="0" dirty="0"/>
              <a:t>. Leaf © </a:t>
            </a:r>
            <a:r>
              <a:rPr lang="en-US" b="0" dirty="0" err="1"/>
              <a:t>Almoond</a:t>
            </a:r>
            <a:r>
              <a:rPr lang="en-US" b="0" dirty="0"/>
              <a:t>. Pig © </a:t>
            </a:r>
            <a:r>
              <a:rPr lang="en-US" b="0" dirty="0" err="1"/>
              <a:t>Macrovector</a:t>
            </a:r>
            <a:r>
              <a:rPr lang="en-US" b="0" dirty="0"/>
              <a:t>. School Bus © Denis </a:t>
            </a:r>
            <a:r>
              <a:rPr lang="en-US" b="0" dirty="0" err="1"/>
              <a:t>Dubrovin</a:t>
            </a:r>
            <a:r>
              <a:rPr lang="en-US" b="0" dirty="0"/>
              <a:t>. Soccer Ball © Petr Novotny.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4</a:t>
            </a:fld>
            <a:endParaRPr lang="en-US"/>
          </a:p>
        </p:txBody>
      </p:sp>
    </p:spTree>
    <p:extLst>
      <p:ext uri="{BB962C8B-B14F-4D97-AF65-F5344CB8AC3E}">
        <p14:creationId xmlns:p14="http://schemas.microsoft.com/office/powerpoint/2010/main" val="226614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Field Test Version: Do not distribute, photocopy or forward this document for use at other locations.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Day 1: Team Building for Scientific Research</a:t>
            </a:r>
          </a:p>
          <a:p>
            <a:endParaRPr lang="en-US" b="1" dirty="0"/>
          </a:p>
          <a:p>
            <a:r>
              <a:rPr lang="en-US" b="1" dirty="0"/>
              <a:t>Note(s)</a:t>
            </a:r>
          </a:p>
          <a:p>
            <a:r>
              <a:rPr lang="en-US" b="0" dirty="0"/>
              <a:t>This slide is left purposely blank so that students will not see the first slide containing images until you are ready to project it. See Day 1, “Procedure,” for full instructions.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5</a:t>
            </a:fld>
            <a:endParaRPr lang="en-US"/>
          </a:p>
        </p:txBody>
      </p:sp>
    </p:spTree>
    <p:extLst>
      <p:ext uri="{BB962C8B-B14F-4D97-AF65-F5344CB8AC3E}">
        <p14:creationId xmlns:p14="http://schemas.microsoft.com/office/powerpoint/2010/main" val="361715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Field Test Version: Do not distribute, photocopy or forward this document for use at other locations.</a:t>
            </a:r>
          </a:p>
          <a:p>
            <a:endParaRPr lang="en-US" b="1" dirty="0"/>
          </a:p>
          <a:p>
            <a:r>
              <a:rPr lang="en-US" b="1" dirty="0"/>
              <a:t>Day 1: Team Building for Scientific Research</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Courtesy of </a:t>
            </a:r>
            <a:r>
              <a:rPr lang="en-US" b="0" dirty="0" err="1"/>
              <a:t>Openclipart.com</a:t>
            </a:r>
            <a:r>
              <a:rPr lang="en-US" b="0" dirty="0"/>
              <a:t>: Apple, astronaut, balloons, banana, baseball</a:t>
            </a:r>
            <a:r>
              <a:rPr lang="en-US" dirty="0"/>
              <a:t>, Christmas lights, cow, flag, horse, hot dog, owl, snake, snowman, spider, sports car, stop sign. https://</a:t>
            </a:r>
            <a:r>
              <a:rPr lang="en-US" dirty="0" err="1"/>
              <a:t>openclipart.org</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Licensed for use: House © Ksenia </a:t>
            </a:r>
            <a:r>
              <a:rPr lang="en-US" b="0" dirty="0" err="1"/>
              <a:t>Varopaeva</a:t>
            </a:r>
            <a:r>
              <a:rPr lang="en-US" b="0" dirty="0"/>
              <a:t>. Monkey © Ivan </a:t>
            </a:r>
            <a:r>
              <a:rPr lang="en-US" b="0" dirty="0" err="1"/>
              <a:t>Ryabokon</a:t>
            </a:r>
            <a:r>
              <a:rPr lang="en-US" b="0" dirty="0"/>
              <a:t>. Pizza © Anna </a:t>
            </a:r>
            <a:r>
              <a:rPr lang="en-US" b="0" dirty="0" err="1"/>
              <a:t>Zasorina</a:t>
            </a:r>
            <a:r>
              <a:rPr lang="en-US" b="0" dirty="0"/>
              <a:t>. Sailboat © </a:t>
            </a:r>
            <a:r>
              <a:rPr lang="en-US" b="0" dirty="0" err="1"/>
              <a:t>Blueringmedia</a:t>
            </a:r>
            <a:r>
              <a:rPr lang="en-US" b="0"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6</a:t>
            </a:fld>
            <a:endParaRPr lang="en-US"/>
          </a:p>
        </p:txBody>
      </p:sp>
    </p:spTree>
    <p:extLst>
      <p:ext uri="{BB962C8B-B14F-4D97-AF65-F5344CB8AC3E}">
        <p14:creationId xmlns:p14="http://schemas.microsoft.com/office/powerpoint/2010/main" val="281507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Field Test Version: Do not distribute, photocopy or forward this document for use at other locations.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Day 1: Team Building for Scientific Research</a:t>
            </a:r>
          </a:p>
          <a:p>
            <a:endParaRPr lang="en-US" b="1" dirty="0"/>
          </a:p>
          <a:p>
            <a:r>
              <a:rPr lang="en-US" b="1" dirty="0"/>
              <a:t>Note(s)</a:t>
            </a:r>
          </a:p>
          <a:p>
            <a:r>
              <a:rPr lang="en-US" b="0" dirty="0"/>
              <a:t>This slide is left purposely blank so that students will not see the first slide containing images until you are ready to project it. See Day 1, “Procedure,” for full instructions.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1. Memory Pictures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7</a:t>
            </a:fld>
            <a:endParaRPr lang="en-US"/>
          </a:p>
        </p:txBody>
      </p:sp>
    </p:spTree>
    <p:extLst>
      <p:ext uri="{BB962C8B-B14F-4D97-AF65-F5344CB8AC3E}">
        <p14:creationId xmlns:p14="http://schemas.microsoft.com/office/powerpoint/2010/main" val="389371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0E47-4941-9546-A807-97BF417F7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18BF5-625F-F342-8BAD-B13F3E7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2D9D0-BF58-5846-82C8-03524EB2838F}"/>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E9D9124F-2DB9-F640-8802-00C1858BF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72E44-6C6C-334A-8D94-77E19655431C}"/>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78069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ACB6-E917-D843-BD44-0F8F1377C8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E607A-5A07-4E4B-9348-732131F776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65F-B69E-AD48-B643-0F43DCEADE25}"/>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D086EDA4-E22C-8D48-B6DA-58C14D032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E1295-21A6-1D46-861F-A6B1091B1180}"/>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3458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B9975-1D76-3548-A0E0-0FC7556E5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48841-24FC-2D40-971A-FFA5AA8410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E5C55-97DF-A446-A64F-015EE65A5B3A}"/>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54BB4566-D4DF-D246-8D47-C04403FA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D736E-6363-0D4D-BFCE-1815A865900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41355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90D9-8B39-364C-B042-89CE543CD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1F742-B7A7-8642-BE09-5E00B29E3D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B0209-FEE9-3440-94A5-C666D859E4EC}"/>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193DFD4D-68DF-BE43-957B-32AE117AC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BBB39-E9E4-9F4F-B346-724C566A3F6D}"/>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46051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155D-DD92-EE4D-A0F0-8D9189ED4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22797-6946-944A-B192-513A4D8B8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A44503-2DA3-2544-B279-6BDF26E82D72}"/>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EA042EBC-5F76-ED4C-B262-D0AE2DAE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962C0-CF3C-5844-9593-04DF4BD0E29B}"/>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420402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3318-6957-BF43-976A-48989075A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5E909-0DA9-6A41-BB29-C9A05595D2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B11B3-C2FF-4547-A689-11F9EEEF8F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85998-DD57-824F-BD83-06EF6C74EDF4}"/>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6" name="Footer Placeholder 5">
            <a:extLst>
              <a:ext uri="{FF2B5EF4-FFF2-40B4-BE49-F238E27FC236}">
                <a16:creationId xmlns:a16="http://schemas.microsoft.com/office/drawing/2014/main" id="{FA87091F-401C-424D-9E84-B60555A01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2A486-7EC0-7345-812A-99062FBC7CA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3179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9750-39B3-464B-BD6E-611790CE7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2ADCB-67B0-FD41-B2B9-1A978CF5F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065B08-C540-F84B-8D11-857DDF8F74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15B58B-128B-DE40-9690-BFBE47794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01FD94-3F32-544F-866E-B2AC3133A0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CDA8B9-8972-7C44-BE4C-D9706A3F9580}"/>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8" name="Footer Placeholder 7">
            <a:extLst>
              <a:ext uri="{FF2B5EF4-FFF2-40B4-BE49-F238E27FC236}">
                <a16:creationId xmlns:a16="http://schemas.microsoft.com/office/drawing/2014/main" id="{3FA74B00-B094-F748-85CE-31AE8874F3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8983F-2BFC-4348-9FAC-BEF0F74C1E47}"/>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99452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12CE-44B6-AC40-85C8-E81A76E8A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95534-FA1C-E74E-8FD5-2693FD93E488}"/>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4" name="Footer Placeholder 3">
            <a:extLst>
              <a:ext uri="{FF2B5EF4-FFF2-40B4-BE49-F238E27FC236}">
                <a16:creationId xmlns:a16="http://schemas.microsoft.com/office/drawing/2014/main" id="{3EF13BAE-5729-3C4E-9285-94EBB9BD2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1C55C-A146-684A-A255-C08C8BF25EC1}"/>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87669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A310F-299F-CC4E-B7E0-7FC8331C25F4}"/>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3" name="Footer Placeholder 2">
            <a:extLst>
              <a:ext uri="{FF2B5EF4-FFF2-40B4-BE49-F238E27FC236}">
                <a16:creationId xmlns:a16="http://schemas.microsoft.com/office/drawing/2014/main" id="{FDF2A17A-160F-274C-8195-F1D6C2297F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88CEA-FC70-FA4D-8764-FA04AAC1DA50}"/>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90517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18C1-AF25-4141-BB1C-0C3524412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006687-068C-E448-9D71-C28065E01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1B75A-B080-2849-89EF-F2E00B2FE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D932F-CAD1-974F-BC03-71DB735E931E}"/>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6" name="Footer Placeholder 5">
            <a:extLst>
              <a:ext uri="{FF2B5EF4-FFF2-40B4-BE49-F238E27FC236}">
                <a16:creationId xmlns:a16="http://schemas.microsoft.com/office/drawing/2014/main" id="{BFF3F3E2-A337-0F4D-89AA-9C1F359EB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5967F-48DB-2E4D-9789-286BA805E05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35525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AA4B-5C5A-9842-89C8-C4421C622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35855-A074-1247-A45F-4131546C1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C95520-553F-1448-AA18-54F74AC03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E6E7F-ACA5-5845-83ED-B07ACA76A3FE}"/>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6" name="Footer Placeholder 5">
            <a:extLst>
              <a:ext uri="{FF2B5EF4-FFF2-40B4-BE49-F238E27FC236}">
                <a16:creationId xmlns:a16="http://schemas.microsoft.com/office/drawing/2014/main" id="{E3B4F466-E58D-0C4B-A4BD-24638A3AC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281D6-921E-834F-9D50-11D505BAB15D}"/>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5971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5E4F6-908C-9B48-A7F6-96287C202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ACAA0-9D1D-864C-A933-249031030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C79E4-EF5E-6245-ABC0-5BEBD20A3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BA2C1303-B4E8-F040-9FA7-CE4A066DA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780C9-A746-2A49-9A26-F9B284B0B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B6EFC-1469-2047-8022-20AC8AFA2463}" type="slidenum">
              <a:rPr lang="en-US" smtClean="0"/>
              <a:t>‹#›</a:t>
            </a:fld>
            <a:endParaRPr lang="en-US"/>
          </a:p>
        </p:txBody>
      </p:sp>
    </p:spTree>
    <p:extLst>
      <p:ext uri="{BB962C8B-B14F-4D97-AF65-F5344CB8AC3E}">
        <p14:creationId xmlns:p14="http://schemas.microsoft.com/office/powerpoint/2010/main" val="26632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0C8104E-10C7-314D-9DCF-856EA58C36A1}"/>
              </a:ext>
            </a:extLst>
          </p:cNvPr>
          <p:cNvSpPr txBox="1">
            <a:spLocks/>
          </p:cNvSpPr>
          <p:nvPr/>
        </p:nvSpPr>
        <p:spPr>
          <a:xfrm>
            <a:off x="0" y="1963055"/>
            <a:ext cx="12192000" cy="28356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0" b="1" dirty="0">
                <a:solidFill>
                  <a:schemeClr val="bg1"/>
                </a:solidFill>
                <a:latin typeface="Calibri" panose="020F0502020204030204" pitchFamily="34" charset="0"/>
                <a:cs typeface="Calibri" panose="020F0502020204030204" pitchFamily="34" charset="0"/>
              </a:rPr>
              <a:t>Day 1</a:t>
            </a:r>
          </a:p>
          <a:p>
            <a:pPr algn="ctr"/>
            <a:r>
              <a:rPr lang="en-US" sz="7500" b="1" dirty="0">
                <a:solidFill>
                  <a:schemeClr val="bg1"/>
                </a:solidFill>
                <a:latin typeface="Calibri" panose="020F0502020204030204" pitchFamily="34" charset="0"/>
                <a:cs typeface="Calibri" panose="020F0502020204030204" pitchFamily="34" charset="0"/>
              </a:rPr>
              <a:t>Memory Pictures</a:t>
            </a:r>
          </a:p>
        </p:txBody>
      </p:sp>
    </p:spTree>
    <p:extLst>
      <p:ext uri="{BB962C8B-B14F-4D97-AF65-F5344CB8AC3E}">
        <p14:creationId xmlns:p14="http://schemas.microsoft.com/office/powerpoint/2010/main" val="115906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81C84-F048-E94B-B912-1DC15B8C213D}"/>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403916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74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E153B-1368-C949-9487-D3146BEC288E}"/>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46291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75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F2A44-BD7F-1147-9CC4-A2C6CD476D1A}"/>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426161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18A6DC-D875-DA41-8EA1-F80ECFB6C60D}"/>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154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717</Words>
  <Application>Microsoft Macintosh PowerPoint</Application>
  <PresentationFormat>Widescreen</PresentationFormat>
  <Paragraphs>75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S Young</dc:creator>
  <cp:lastModifiedBy>Young, Martha S</cp:lastModifiedBy>
  <cp:revision>31</cp:revision>
  <dcterms:created xsi:type="dcterms:W3CDTF">2018-10-04T15:41:26Z</dcterms:created>
  <dcterms:modified xsi:type="dcterms:W3CDTF">2018-11-03T16:19:39Z</dcterms:modified>
</cp:coreProperties>
</file>